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9" r:id="rId6"/>
    <p:sldId id="269" r:id="rId7"/>
    <p:sldId id="270" r:id="rId8"/>
    <p:sldId id="284" r:id="rId9"/>
    <p:sldId id="285" r:id="rId10"/>
    <p:sldId id="286" r:id="rId11"/>
    <p:sldId id="282" r:id="rId12"/>
    <p:sldId id="283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F34B76-1B58-4581-8939-D33978D336BC}" v="4" dt="2021-01-06T08:50:39.9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7c446670-7459-44eb-8c93-60d80c060528" providerId="ADAL" clId="{6BF34B76-1B58-4581-8939-D33978D336BC}"/>
    <pc:docChg chg="custSel addSld delSld modSld sldOrd">
      <pc:chgData name="Thomas Noordeloos" userId="7c446670-7459-44eb-8c93-60d80c060528" providerId="ADAL" clId="{6BF34B76-1B58-4581-8939-D33978D336BC}" dt="2021-01-06T08:50:41.804" v="113" actId="108"/>
      <pc:docMkLst>
        <pc:docMk/>
      </pc:docMkLst>
      <pc:sldChg chg="modSp add mod">
        <pc:chgData name="Thomas Noordeloos" userId="7c446670-7459-44eb-8c93-60d80c060528" providerId="ADAL" clId="{6BF34B76-1B58-4581-8939-D33978D336BC}" dt="2021-01-06T08:50:41.804" v="113" actId="108"/>
        <pc:sldMkLst>
          <pc:docMk/>
          <pc:sldMk cId="3788715575" sldId="256"/>
        </pc:sldMkLst>
        <pc:spChg chg="mod">
          <ac:chgData name="Thomas Noordeloos" userId="7c446670-7459-44eb-8c93-60d80c060528" providerId="ADAL" clId="{6BF34B76-1B58-4581-8939-D33978D336BC}" dt="2021-01-06T08:50:01.492" v="63" actId="207"/>
          <ac:spMkLst>
            <pc:docMk/>
            <pc:sldMk cId="3788715575" sldId="256"/>
            <ac:spMk id="3" creationId="{A218FED7-AB46-4296-A2AB-73E4BDC03138}"/>
          </ac:spMkLst>
        </pc:spChg>
        <pc:spChg chg="mod">
          <ac:chgData name="Thomas Noordeloos" userId="7c446670-7459-44eb-8c93-60d80c060528" providerId="ADAL" clId="{6BF34B76-1B58-4581-8939-D33978D336BC}" dt="2021-01-06T08:49:44.095" v="47" actId="12"/>
          <ac:spMkLst>
            <pc:docMk/>
            <pc:sldMk cId="3788715575" sldId="256"/>
            <ac:spMk id="6" creationId="{4910A9D3-44B0-412E-9D51-FA1C2DD5ED39}"/>
          </ac:spMkLst>
        </pc:spChg>
        <pc:spChg chg="mod">
          <ac:chgData name="Thomas Noordeloos" userId="7c446670-7459-44eb-8c93-60d80c060528" providerId="ADAL" clId="{6BF34B76-1B58-4581-8939-D33978D336BC}" dt="2021-01-06T08:50:27.214" v="109" actId="20577"/>
          <ac:spMkLst>
            <pc:docMk/>
            <pc:sldMk cId="3788715575" sldId="256"/>
            <ac:spMk id="10" creationId="{B5E90D55-298E-4509-878D-C4E228CD5F8E}"/>
          </ac:spMkLst>
        </pc:spChg>
        <pc:graphicFrameChg chg="mod modGraphic">
          <ac:chgData name="Thomas Noordeloos" userId="7c446670-7459-44eb-8c93-60d80c060528" providerId="ADAL" clId="{6BF34B76-1B58-4581-8939-D33978D336BC}" dt="2021-01-06T08:50:41.804" v="113" actId="108"/>
          <ac:graphicFrameMkLst>
            <pc:docMk/>
            <pc:sldMk cId="3788715575" sldId="256"/>
            <ac:graphicFrameMk id="13" creationId="{BBD81BF5-9E86-4852-B783-21B8761DB99C}"/>
          </ac:graphicFrameMkLst>
        </pc:graphicFrameChg>
      </pc:sldChg>
      <pc:sldChg chg="add">
        <pc:chgData name="Thomas Noordeloos" userId="7c446670-7459-44eb-8c93-60d80c060528" providerId="ADAL" clId="{6BF34B76-1B58-4581-8939-D33978D336BC}" dt="2021-01-05T16:16:00.030" v="38"/>
        <pc:sldMkLst>
          <pc:docMk/>
          <pc:sldMk cId="811532886" sldId="259"/>
        </pc:sldMkLst>
      </pc:sldChg>
      <pc:sldChg chg="add">
        <pc:chgData name="Thomas Noordeloos" userId="7c446670-7459-44eb-8c93-60d80c060528" providerId="ADAL" clId="{6BF34B76-1B58-4581-8939-D33978D336BC}" dt="2021-01-05T16:16:00.030" v="38"/>
        <pc:sldMkLst>
          <pc:docMk/>
          <pc:sldMk cId="267667330" sldId="269"/>
        </pc:sldMkLst>
      </pc:sldChg>
      <pc:sldChg chg="add">
        <pc:chgData name="Thomas Noordeloos" userId="7c446670-7459-44eb-8c93-60d80c060528" providerId="ADAL" clId="{6BF34B76-1B58-4581-8939-D33978D336BC}" dt="2021-01-05T16:16:00.030" v="38"/>
        <pc:sldMkLst>
          <pc:docMk/>
          <pc:sldMk cId="2180296653" sldId="270"/>
        </pc:sldMkLst>
      </pc:sldChg>
      <pc:sldChg chg="modSp mod">
        <pc:chgData name="Thomas Noordeloos" userId="7c446670-7459-44eb-8c93-60d80c060528" providerId="ADAL" clId="{6BF34B76-1B58-4581-8939-D33978D336BC}" dt="2021-01-05T16:07:44.565" v="9" actId="1076"/>
        <pc:sldMkLst>
          <pc:docMk/>
          <pc:sldMk cId="1946902977" sldId="282"/>
        </pc:sldMkLst>
        <pc:picChg chg="mod">
          <ac:chgData name="Thomas Noordeloos" userId="7c446670-7459-44eb-8c93-60d80c060528" providerId="ADAL" clId="{6BF34B76-1B58-4581-8939-D33978D336BC}" dt="2021-01-05T16:07:44.565" v="9" actId="1076"/>
          <ac:picMkLst>
            <pc:docMk/>
            <pc:sldMk cId="1946902977" sldId="282"/>
            <ac:picMk id="4" creationId="{00000000-0000-0000-0000-000000000000}"/>
          </ac:picMkLst>
        </pc:picChg>
      </pc:sldChg>
      <pc:sldChg chg="ord">
        <pc:chgData name="Thomas Noordeloos" userId="7c446670-7459-44eb-8c93-60d80c060528" providerId="ADAL" clId="{6BF34B76-1B58-4581-8939-D33978D336BC}" dt="2021-01-06T08:18:07.235" v="40"/>
        <pc:sldMkLst>
          <pc:docMk/>
          <pc:sldMk cId="1713499096" sldId="284"/>
        </pc:sldMkLst>
      </pc:sldChg>
      <pc:sldChg chg="addSp delSp modSp add mod">
        <pc:chgData name="Thomas Noordeloos" userId="7c446670-7459-44eb-8c93-60d80c060528" providerId="ADAL" clId="{6BF34B76-1B58-4581-8939-D33978D336BC}" dt="2021-01-05T16:07:36.544" v="7"/>
        <pc:sldMkLst>
          <pc:docMk/>
          <pc:sldMk cId="2487930208" sldId="286"/>
        </pc:sldMkLst>
        <pc:spChg chg="mod">
          <ac:chgData name="Thomas Noordeloos" userId="7c446670-7459-44eb-8c93-60d80c060528" providerId="ADAL" clId="{6BF34B76-1B58-4581-8939-D33978D336BC}" dt="2021-01-05T16:07:36.544" v="7"/>
          <ac:spMkLst>
            <pc:docMk/>
            <pc:sldMk cId="2487930208" sldId="286"/>
            <ac:spMk id="7" creationId="{B2D7B4C4-18E5-487C-82B1-F5804CAF8E8F}"/>
          </ac:spMkLst>
        </pc:spChg>
        <pc:picChg chg="add mod modCrop">
          <ac:chgData name="Thomas Noordeloos" userId="7c446670-7459-44eb-8c93-60d80c060528" providerId="ADAL" clId="{6BF34B76-1B58-4581-8939-D33978D336BC}" dt="2021-01-05T16:07:20.528" v="6" actId="732"/>
          <ac:picMkLst>
            <pc:docMk/>
            <pc:sldMk cId="2487930208" sldId="286"/>
            <ac:picMk id="4" creationId="{2BE6135E-6583-41FB-BDFD-4014B4AE200F}"/>
          </ac:picMkLst>
        </pc:picChg>
        <pc:picChg chg="del">
          <ac:chgData name="Thomas Noordeloos" userId="7c446670-7459-44eb-8c93-60d80c060528" providerId="ADAL" clId="{6BF34B76-1B58-4581-8939-D33978D336BC}" dt="2021-01-05T16:06:59.030" v="1" actId="478"/>
          <ac:picMkLst>
            <pc:docMk/>
            <pc:sldMk cId="2487930208" sldId="286"/>
            <ac:picMk id="6" creationId="{37D64BE6-929C-4A51-BC24-54FD10DEB646}"/>
          </ac:picMkLst>
        </pc:picChg>
      </pc:sldChg>
      <pc:sldChg chg="delSp modSp new del mod">
        <pc:chgData name="Thomas Noordeloos" userId="7c446670-7459-44eb-8c93-60d80c060528" providerId="ADAL" clId="{6BF34B76-1B58-4581-8939-D33978D336BC}" dt="2021-01-06T08:44:31.245" v="41" actId="47"/>
        <pc:sldMkLst>
          <pc:docMk/>
          <pc:sldMk cId="2329798997" sldId="287"/>
        </pc:sldMkLst>
        <pc:spChg chg="mod">
          <ac:chgData name="Thomas Noordeloos" userId="7c446670-7459-44eb-8c93-60d80c060528" providerId="ADAL" clId="{6BF34B76-1B58-4581-8939-D33978D336BC}" dt="2021-01-05T16:14:25.622" v="36" actId="20577"/>
          <ac:spMkLst>
            <pc:docMk/>
            <pc:sldMk cId="2329798997" sldId="287"/>
            <ac:spMk id="2" creationId="{83294463-0078-4481-B1F4-93FB76E657A3}"/>
          </ac:spMkLst>
        </pc:spChg>
        <pc:spChg chg="del">
          <ac:chgData name="Thomas Noordeloos" userId="7c446670-7459-44eb-8c93-60d80c060528" providerId="ADAL" clId="{6BF34B76-1B58-4581-8939-D33978D336BC}" dt="2021-01-05T16:14:28.959" v="37" actId="478"/>
          <ac:spMkLst>
            <pc:docMk/>
            <pc:sldMk cId="2329798997" sldId="287"/>
            <ac:spMk id="3" creationId="{7CE85264-78C3-4CFF-B56A-95FA90FC710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24242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1163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554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1377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985458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1127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799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4260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1781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9922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6301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173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ostart.nl/tegenlicht-in-de-klas/30-10-2019/WO_NTR_15704462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218FED7-AB46-4296-A2AB-73E4BDC0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B050"/>
                </a:solidFill>
              </a:rPr>
              <a:t>Nieuwe economie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10A9D3-44B0-412E-9D51-FA1C2DD5E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347" y="1736252"/>
            <a:ext cx="2562138" cy="2032801"/>
          </a:xfrm>
        </p:spPr>
        <p:txBody>
          <a:bodyPr/>
          <a:lstStyle/>
          <a:p>
            <a:pPr marL="0" indent="0">
              <a:buNone/>
            </a:pPr>
            <a:r>
              <a:rPr lang="nl-NL" sz="1400" b="1" dirty="0"/>
              <a:t>IBS Thema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Missie en visie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b="1" dirty="0">
                <a:solidFill>
                  <a:srgbClr val="00B050"/>
                </a:solidFill>
              </a:rPr>
              <a:t> Nieuwe economie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Qredits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Business Model Canvas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Financiën</a:t>
            </a:r>
          </a:p>
          <a:p>
            <a:pPr marL="0" indent="0">
              <a:buNone/>
            </a:pPr>
            <a:endParaRPr lang="nl-NL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B5E90D55-298E-4509-878D-C4E228CD5F8E}"/>
              </a:ext>
            </a:extLst>
          </p:cNvPr>
          <p:cNvSpPr txBox="1">
            <a:spLocks/>
          </p:cNvSpPr>
          <p:nvPr/>
        </p:nvSpPr>
        <p:spPr bwMode="auto">
          <a:xfrm>
            <a:off x="1917855" y="1712880"/>
            <a:ext cx="4314994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000" b="1" dirty="0"/>
              <a:t>Begrippen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/>
              <a:t>Oude- </a:t>
            </a:r>
            <a:r>
              <a:rPr lang="nl-NL" sz="2000" dirty="0" err="1"/>
              <a:t>vs</a:t>
            </a:r>
            <a:r>
              <a:rPr lang="nl-NL" sz="2000" dirty="0"/>
              <a:t> nieuwe economie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/>
              <a:t>Donut economie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sz="2000" b="1" dirty="0"/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2D05C487-7FDA-4DD4-A64C-272352214795}"/>
              </a:ext>
            </a:extLst>
          </p:cNvPr>
          <p:cNvSpPr txBox="1">
            <a:spLocks/>
          </p:cNvSpPr>
          <p:nvPr/>
        </p:nvSpPr>
        <p:spPr bwMode="auto">
          <a:xfrm>
            <a:off x="603309" y="5736482"/>
            <a:ext cx="11241946" cy="32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nl-NL" sz="1400" dirty="0"/>
          </a:p>
        </p:txBody>
      </p:sp>
      <p:graphicFrame>
        <p:nvGraphicFramePr>
          <p:cNvPr id="13" name="Tabel 13">
            <a:extLst>
              <a:ext uri="{FF2B5EF4-FFF2-40B4-BE49-F238E27FC236}">
                <a16:creationId xmlns:a16="http://schemas.microsoft.com/office/drawing/2014/main" id="{BBD81BF5-9E86-4852-B783-21B8761DB9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714146"/>
              </p:ext>
            </p:extLst>
          </p:nvPr>
        </p:nvGraphicFramePr>
        <p:xfrm>
          <a:off x="2177582" y="5714290"/>
          <a:ext cx="7877614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04251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04251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04251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04251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04251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04251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68160">
                  <a:extLst>
                    <a:ext uri="{9D8B030D-6E8A-4147-A177-3AD203B41FA5}">
                      <a16:colId xmlns:a16="http://schemas.microsoft.com/office/drawing/2014/main" val="1983007481"/>
                    </a:ext>
                  </a:extLst>
                </a:gridCol>
                <a:gridCol w="704251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692531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679618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07548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rgbClr val="00B050"/>
                          </a:solidFill>
                        </a:rPr>
                        <a:t>Vakantie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15" name="Afbeelding 14">
            <a:extLst>
              <a:ext uri="{FF2B5EF4-FFF2-40B4-BE49-F238E27FC236}">
                <a16:creationId xmlns:a16="http://schemas.microsoft.com/office/drawing/2014/main" id="{3C8AD9AC-786C-41FA-8D3C-1F579EA9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AF66FF2-65B5-4E75-80FB-1AD095EE08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8" name="Tijdelijke aanduiding voor inhoud 5">
            <a:extLst>
              <a:ext uri="{FF2B5EF4-FFF2-40B4-BE49-F238E27FC236}">
                <a16:creationId xmlns:a16="http://schemas.microsoft.com/office/drawing/2014/main" id="{D8729D5A-9FCE-424A-BA8D-CF5994EDB1B6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400" b="1" dirty="0"/>
              <a:t>IBS Toetsing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Kennistoets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/>
              <a:t> Ondernemersverslag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Reflectievideo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72ADD984-4BEC-4118-974C-4F5B62A337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675" y="1104900"/>
            <a:ext cx="9986962" cy="386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32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538" y="1238250"/>
            <a:ext cx="9844799" cy="375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7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825" y="509848"/>
            <a:ext cx="9077325" cy="512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96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 bwMode="auto">
          <a:xfrm>
            <a:off x="742950" y="706304"/>
            <a:ext cx="10203724" cy="2507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De Donut Economie – VPRO Tegenlicht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1026" name="Picture 2" descr="Afbeeldingsresultaat voor tegenlic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147" y="2323314"/>
            <a:ext cx="4220482" cy="237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/>
          <p:cNvSpPr/>
          <p:nvPr/>
        </p:nvSpPr>
        <p:spPr>
          <a:xfrm>
            <a:off x="2405154" y="5550908"/>
            <a:ext cx="81626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3"/>
              </a:rPr>
              <a:t>https://www.npostart.nl/tegenlicht-in-de-klas/30-10-2019/WO_NTR_15704462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028" name="Picture 4" descr="Afbeeldingsresultaat voor donut econom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03" y="1827541"/>
            <a:ext cx="3375954" cy="337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499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 bwMode="auto">
          <a:xfrm>
            <a:off x="742950" y="706304"/>
            <a:ext cx="10203724" cy="2507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Goed geld verdienen – VPRO Tegenlicht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1026" name="Picture 2" descr="Afbeeldingsresultaat voor tegenlic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147" y="2323314"/>
            <a:ext cx="4220482" cy="237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B2D7B4C4-18E5-487C-82B1-F5804CAF8E8F}"/>
              </a:ext>
            </a:extLst>
          </p:cNvPr>
          <p:cNvSpPr txBox="1"/>
          <p:nvPr/>
        </p:nvSpPr>
        <p:spPr>
          <a:xfrm>
            <a:off x="1794147" y="5117095"/>
            <a:ext cx="9900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https://www.vpro.nl/programmas/tegenlicht/kijk/afleveringen/2019-2020/goed-geld-verdienen.html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7D64BE6-929C-4A51-BC24-54FD10DEB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197" y="2323315"/>
            <a:ext cx="4595013" cy="23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22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 bwMode="auto">
          <a:xfrm>
            <a:off x="742950" y="706304"/>
            <a:ext cx="10203724" cy="2507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Goed geld verdienen – VPRO Tegenlicht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1026" name="Picture 2" descr="Afbeeldingsresultaat voor tegenlic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147" y="2323314"/>
            <a:ext cx="4220482" cy="237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B2D7B4C4-18E5-487C-82B1-F5804CAF8E8F}"/>
              </a:ext>
            </a:extLst>
          </p:cNvPr>
          <p:cNvSpPr txBox="1"/>
          <p:nvPr/>
        </p:nvSpPr>
        <p:spPr>
          <a:xfrm>
            <a:off x="1794147" y="5117095"/>
            <a:ext cx="9900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https://www.vpro.nl/programmas/tegenlicht/lees/artikelen/2020/goed-doen-is-geen-niche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BE6135E-6583-41FB-BDFD-4014B4AE20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331"/>
          <a:stretch/>
        </p:blipFill>
        <p:spPr>
          <a:xfrm>
            <a:off x="6096001" y="2320769"/>
            <a:ext cx="4084320" cy="237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30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165" y="1116873"/>
            <a:ext cx="6165669" cy="462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02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Het is 20 jaar later en je onderneming is een daverend succes. Inmiddels opereert jullie bedrijf wereldwijd en dit heeft gevolgen op jullie impact op de omgeving.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Beschrijf hoe jullie handelen in gedachte van de donut economie.</a:t>
            </a:r>
          </a:p>
        </p:txBody>
      </p:sp>
    </p:spTree>
    <p:extLst>
      <p:ext uri="{BB962C8B-B14F-4D97-AF65-F5344CB8AC3E}">
        <p14:creationId xmlns:p14="http://schemas.microsoft.com/office/powerpoint/2010/main" val="282426766"/>
      </p:ext>
    </p:extLst>
  </p:cSld>
  <p:clrMapOvr>
    <a:masterClrMapping/>
  </p:clrMapOvr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B7CC46-9CA6-434E-8CE9-C0C19644A81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22292F4-97D0-4583-A7A5-B7A8DA75B3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B322E3-5082-4BB2-A867-014DD2004E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1175</TotalTime>
  <Words>171</Words>
  <Application>Microsoft Office PowerPoint</Application>
  <PresentationFormat>Breedbeeld</PresentationFormat>
  <Paragraphs>35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Thema1</vt:lpstr>
      <vt:lpstr>Nieuwe economie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Opdracht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2</cp:revision>
  <dcterms:created xsi:type="dcterms:W3CDTF">2020-12-08T11:02:30Z</dcterms:created>
  <dcterms:modified xsi:type="dcterms:W3CDTF">2021-01-06T08:50:53Z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